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AF1B8-1DB9-483F-8E4D-EAE8EFEAC274}" v="133" dt="2021-05-17T00:20:59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A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  <a:endParaRPr lang="es-AR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  <a:endParaRPr lang="es-AR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031767A0-5A8F-44B6-AF81-AA736159E39D}" type="datetime">
              <a:rPr lang="es-AR" sz="1200" b="0" strike="noStrike" spc="-1">
                <a:solidFill>
                  <a:srgbClr val="8B8B8B"/>
                </a:solidFill>
                <a:latin typeface="Calibri"/>
              </a:rPr>
              <a:t>16/5/2021</a:t>
            </a:fld>
            <a:endParaRPr lang="es-A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AR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5CB4F8B-06A6-47F2-BF7B-49358020CA87}" type="slidenum">
              <a:rPr lang="es-A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A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A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0977F6F-99C7-4BFC-8B7F-4BA405E160EB}" type="datetime">
              <a:rPr lang="es-AR" sz="1200" b="0" strike="noStrike" spc="-1">
                <a:solidFill>
                  <a:srgbClr val="8B8B8B"/>
                </a:solidFill>
                <a:latin typeface="Calibri"/>
              </a:rPr>
              <a:t>16/5/2021</a:t>
            </a:fld>
            <a:endParaRPr lang="es-AR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AR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B6405C8-53C2-441D-BECF-47CD17429512}" type="slidenum">
              <a:rPr lang="es-AR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AR" sz="12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AR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i="1" strike="noStrike" spc="-1">
                <a:solidFill>
                  <a:srgbClr val="000000"/>
                </a:solidFill>
                <a:latin typeface="Calibri Light"/>
              </a:rPr>
              <a:t>Proyecto Entre Nubes</a:t>
            </a:r>
            <a:endParaRPr lang="es-A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838080" y="1825560"/>
            <a:ext cx="10515240" cy="1398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7965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 dirty="0">
                <a:solidFill>
                  <a:srgbClr val="000000"/>
                </a:solidFill>
                <a:latin typeface="Calibri"/>
              </a:rPr>
              <a:t>Objetivo de la Fase 1: Clasificar un set de al menos </a:t>
            </a:r>
            <a:r>
              <a:rPr lang="es-ES" sz="2800" spc="-1" dirty="0">
                <a:solidFill>
                  <a:srgbClr val="000000"/>
                </a:solidFill>
                <a:latin typeface="Calibri"/>
              </a:rPr>
              <a:t>2000 imágenes </a:t>
            </a:r>
            <a:r>
              <a:rPr lang="es-ES" sz="2800" b="0" strike="noStrike" spc="-1" dirty="0">
                <a:solidFill>
                  <a:srgbClr val="000000"/>
                </a:solidFill>
                <a:latin typeface="Calibri"/>
              </a:rPr>
              <a:t>de del cielo tomadas con una cámara de observación del Cielo de la red SAVER-Net SONA 201D</a:t>
            </a:r>
            <a:r>
              <a:rPr lang="es-ES" sz="2800" spc="-1" dirty="0">
                <a:solidFill>
                  <a:srgbClr val="000000"/>
                </a:solidFill>
                <a:latin typeface="Calibri"/>
              </a:rPr>
              <a:t>  </a:t>
            </a:r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5667840" y="3224880"/>
            <a:ext cx="4921200" cy="3238920"/>
          </a:xfrm>
          <a:prstGeom prst="ellipse">
            <a:avLst/>
          </a:prstGeom>
          <a:blipFill rotWithShape="0">
            <a:blip r:embed="rId2"/>
            <a:srcRect l="26031" t="40122" r="43099" b="13655"/>
            <a:stretch/>
          </a:blipFill>
          <a:ln w="0">
            <a:noFill/>
          </a:ln>
          <a:effectLst>
            <a:softEdge rad="11268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4"/>
          <p:cNvPicPr/>
          <p:nvPr/>
        </p:nvPicPr>
        <p:blipFill>
          <a:blip r:embed="rId3"/>
          <a:srcRect l="12380" t="40066" r="68848" b="4570"/>
          <a:stretch/>
        </p:blipFill>
        <p:spPr>
          <a:xfrm>
            <a:off x="1229040" y="3575160"/>
            <a:ext cx="3381840" cy="3282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Imagen 4"/>
          <p:cNvPicPr/>
          <p:nvPr/>
        </p:nvPicPr>
        <p:blipFill>
          <a:blip r:embed="rId2"/>
          <a:srcRect r="41244"/>
          <a:stretch/>
        </p:blipFill>
        <p:spPr>
          <a:xfrm>
            <a:off x="0" y="0"/>
            <a:ext cx="12088080" cy="6773400"/>
          </a:xfrm>
          <a:prstGeom prst="rect">
            <a:avLst/>
          </a:prstGeom>
          <a:ln w="0">
            <a:noFill/>
          </a:ln>
        </p:spPr>
      </p:pic>
      <p:sp>
        <p:nvSpPr>
          <p:cNvPr id="134" name="CustomShape 3"/>
          <p:cNvSpPr/>
          <p:nvPr/>
        </p:nvSpPr>
        <p:spPr>
          <a:xfrm>
            <a:off x="5543640" y="2354760"/>
            <a:ext cx="3603960" cy="201060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Paso 9 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*Seleccionar  el tipo de nubes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 correspondiente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Paso 10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>
                <a:solidFill>
                  <a:srgbClr val="000000"/>
                </a:solidFill>
                <a:latin typeface="Calibri"/>
              </a:rPr>
              <a:t>CLICK en Actualizar Etiquetas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8278920" y="4386240"/>
            <a:ext cx="1906920" cy="451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Imagen 4"/>
          <p:cNvPicPr/>
          <p:nvPr/>
        </p:nvPicPr>
        <p:blipFill>
          <a:blip r:embed="rId2"/>
          <a:srcRect r="41244"/>
          <a:stretch/>
        </p:blipFill>
        <p:spPr>
          <a:xfrm>
            <a:off x="0" y="0"/>
            <a:ext cx="12088080" cy="6773400"/>
          </a:xfrm>
          <a:prstGeom prst="rect">
            <a:avLst/>
          </a:prstGeom>
          <a:ln w="0"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5804280" y="3046680"/>
            <a:ext cx="3382920" cy="11876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Paso 11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*Volver al menú para seguir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Clasificando con la flecha  </a:t>
            </a:r>
            <a:endParaRPr lang="es-A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 flipV="1">
            <a:off x="8841960" y="2555280"/>
            <a:ext cx="1786320" cy="48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3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64A197F-9935-450C-9810-492CCF729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14393"/>
            <a:ext cx="12199344" cy="4579937"/>
          </a:xfrm>
          <a:prstGeom prst="rect">
            <a:avLst/>
          </a:prstGeom>
        </p:spPr>
      </p:pic>
      <p:sp>
        <p:nvSpPr>
          <p:cNvPr id="88" name="CustomShape 2"/>
          <p:cNvSpPr/>
          <p:nvPr/>
        </p:nvSpPr>
        <p:spPr>
          <a:xfrm>
            <a:off x="9317199" y="1570275"/>
            <a:ext cx="1191458" cy="921876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1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 </a:t>
            </a:r>
            <a:endParaRPr lang="es-AR" sz="1800" b="0" strike="noStrike" spc="-1">
              <a:latin typeface="Arial"/>
            </a:endParaRPr>
          </a:p>
          <a:p>
            <a:r>
              <a:rPr lang="es-ES" spc="-1" dirty="0">
                <a:solidFill>
                  <a:srgbClr val="000000"/>
                </a:solidFill>
                <a:latin typeface="Calibri"/>
              </a:rPr>
              <a:t>Ir al sitio y </a:t>
            </a:r>
          </a:p>
          <a:p>
            <a:pPr>
              <a:lnSpc>
                <a:spcPct val="100000"/>
              </a:lnSpc>
            </a:pPr>
            <a:r>
              <a:rPr lang="es-ES" sz="1800" b="0" strike="noStrike" spc="-1" dirty="0" err="1">
                <a:solidFill>
                  <a:srgbClr val="000000"/>
                </a:solidFill>
                <a:latin typeface="Calibri"/>
              </a:rPr>
              <a:t>Loggearse</a:t>
            </a:r>
            <a:endParaRPr lang="es-AR" sz="1800" b="0" strike="noStrike" spc="-1" dirty="0" err="1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11042594" y="749168"/>
            <a:ext cx="1104008" cy="3830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2FC3CDA5-2D77-48AF-9B50-0E6C35ABDD06}"/>
              </a:ext>
            </a:extLst>
          </p:cNvPr>
          <p:cNvSpPr/>
          <p:nvPr/>
        </p:nvSpPr>
        <p:spPr>
          <a:xfrm>
            <a:off x="2027124" y="-3652"/>
            <a:ext cx="1489598" cy="32795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027240" y="395640"/>
            <a:ext cx="5796720" cy="579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" name="Imagen 6"/>
          <p:cNvPicPr/>
          <p:nvPr/>
        </p:nvPicPr>
        <p:blipFill>
          <a:blip r:embed="rId2"/>
          <a:stretch/>
        </p:blipFill>
        <p:spPr>
          <a:xfrm>
            <a:off x="0" y="788400"/>
            <a:ext cx="12191760" cy="5280840"/>
          </a:xfrm>
          <a:prstGeom prst="rect">
            <a:avLst/>
          </a:prstGeom>
          <a:ln w="0">
            <a:noFill/>
          </a:ln>
        </p:spPr>
      </p:pic>
      <p:sp>
        <p:nvSpPr>
          <p:cNvPr id="88" name="CustomShape 2"/>
          <p:cNvSpPr/>
          <p:nvPr/>
        </p:nvSpPr>
        <p:spPr>
          <a:xfrm>
            <a:off x="8821440" y="2139480"/>
            <a:ext cx="1335856" cy="644877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2 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pc="-1" dirty="0">
                <a:solidFill>
                  <a:srgbClr val="000000"/>
                </a:solidFill>
                <a:latin typeface="Calibri"/>
              </a:rPr>
              <a:t>Identificarse</a:t>
            </a:r>
            <a:endParaRPr lang="es-AR" sz="1800" b="0" strike="noStrike" spc="-1" dirty="0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467800" y="639000"/>
            <a:ext cx="2536200" cy="38304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64455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n 6"/>
          <p:cNvPicPr/>
          <p:nvPr/>
        </p:nvPicPr>
        <p:blipFill>
          <a:blip r:embed="rId2"/>
          <a:srcRect r="40806"/>
          <a:stretch/>
        </p:blipFill>
        <p:spPr>
          <a:xfrm>
            <a:off x="0" y="0"/>
            <a:ext cx="12178080" cy="6773400"/>
          </a:xfrm>
          <a:prstGeom prst="rect">
            <a:avLst/>
          </a:prstGeom>
          <a:ln w="0">
            <a:noFill/>
          </a:ln>
        </p:spPr>
      </p:pic>
      <p:sp>
        <p:nvSpPr>
          <p:cNvPr id="93" name="CustomShape 3"/>
          <p:cNvSpPr/>
          <p:nvPr/>
        </p:nvSpPr>
        <p:spPr>
          <a:xfrm>
            <a:off x="8662680" y="2139480"/>
            <a:ext cx="1862282" cy="644877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3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1800" b="0" strike="noStrike" spc="-1" dirty="0" err="1">
                <a:solidFill>
                  <a:srgbClr val="000000"/>
                </a:solidFill>
                <a:latin typeface="Calibri"/>
              </a:rPr>
              <a:t>Click</a:t>
            </a: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 en la imagen</a:t>
            </a:r>
            <a:endParaRPr lang="es-AR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Imagen 4"/>
          <p:cNvPicPr/>
          <p:nvPr/>
        </p:nvPicPr>
        <p:blipFill>
          <a:blip r:embed="rId2"/>
          <a:srcRect r="40953"/>
          <a:stretch/>
        </p:blipFill>
        <p:spPr>
          <a:xfrm>
            <a:off x="337320" y="153720"/>
            <a:ext cx="11747520" cy="654984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8593560" y="2139480"/>
            <a:ext cx="3031384" cy="921876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4</a:t>
            </a: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  <a:endParaRPr lang="es-AR" sz="1800" b="0" strike="noStrike" spc="-1" dirty="0"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Entrar a ejemplos para revisar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 </a:t>
            </a:r>
            <a:endParaRPr lang="es-AR" sz="1800" b="0" strike="noStrike" spc="-1"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Las categorías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 </a:t>
            </a: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Imagen 4"/>
          <p:cNvPicPr/>
          <p:nvPr/>
        </p:nvPicPr>
        <p:blipFill>
          <a:blip r:embed="rId2"/>
          <a:srcRect r="41025"/>
          <a:stretch/>
        </p:blipFill>
        <p:spPr>
          <a:xfrm>
            <a:off x="29160" y="33840"/>
            <a:ext cx="12162600" cy="6789600"/>
          </a:xfrm>
          <a:prstGeom prst="rect">
            <a:avLst/>
          </a:prstGeom>
          <a:ln w="0"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2369880" y="4492080"/>
            <a:ext cx="6732720" cy="3646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Estos son los 7 tipos de categorías que hay que clasificar</a:t>
            </a:r>
            <a:endParaRPr lang="es-AR" sz="1800" b="0" strike="noStrike" spc="-1"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 flipH="1" flipV="1">
            <a:off x="2077200" y="3879000"/>
            <a:ext cx="1278000" cy="514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5"/>
          <p:cNvSpPr/>
          <p:nvPr/>
        </p:nvSpPr>
        <p:spPr>
          <a:xfrm flipH="1" flipV="1">
            <a:off x="3399480" y="3844440"/>
            <a:ext cx="585720" cy="44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6"/>
          <p:cNvSpPr/>
          <p:nvPr/>
        </p:nvSpPr>
        <p:spPr>
          <a:xfrm flipH="1" flipV="1">
            <a:off x="4595040" y="3845160"/>
            <a:ext cx="154080" cy="376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7"/>
          <p:cNvSpPr/>
          <p:nvPr/>
        </p:nvSpPr>
        <p:spPr>
          <a:xfrm flipV="1">
            <a:off x="5736600" y="3844440"/>
            <a:ext cx="360" cy="44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8"/>
          <p:cNvSpPr/>
          <p:nvPr/>
        </p:nvSpPr>
        <p:spPr>
          <a:xfrm flipV="1">
            <a:off x="6738120" y="3844440"/>
            <a:ext cx="310320" cy="44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9"/>
          <p:cNvSpPr/>
          <p:nvPr/>
        </p:nvSpPr>
        <p:spPr>
          <a:xfrm flipV="1">
            <a:off x="7821360" y="3879000"/>
            <a:ext cx="718560" cy="40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0"/>
          <p:cNvSpPr/>
          <p:nvPr/>
        </p:nvSpPr>
        <p:spPr>
          <a:xfrm flipV="1">
            <a:off x="8454600" y="3879360"/>
            <a:ext cx="1594440" cy="47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Imagen 4"/>
          <p:cNvPicPr/>
          <p:nvPr/>
        </p:nvPicPr>
        <p:blipFill>
          <a:blip r:embed="rId2"/>
          <a:srcRect l="-1" r="40589"/>
          <a:stretch/>
        </p:blipFill>
        <p:spPr>
          <a:xfrm>
            <a:off x="0" y="108000"/>
            <a:ext cx="12180600" cy="6749640"/>
          </a:xfrm>
          <a:prstGeom prst="rect">
            <a:avLst/>
          </a:prstGeom>
          <a:ln w="0"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8731080" y="2139480"/>
            <a:ext cx="2089716" cy="921876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5</a:t>
            </a:r>
            <a:endParaRPr lang="es-AR" sz="1800" b="0" strike="noStrike" spc="-1" dirty="0">
              <a:latin typeface="Arial"/>
            </a:endParaRPr>
          </a:p>
          <a:p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*Volver</a:t>
            </a:r>
            <a:r>
              <a:rPr lang="es-AR" spc="-1" dirty="0">
                <a:solidFill>
                  <a:srgbClr val="000000"/>
                </a:solidFill>
                <a:latin typeface="Calibri"/>
              </a:rPr>
              <a:t> </a:t>
            </a: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 set1-rangos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926360" y="1825560"/>
            <a:ext cx="1129680" cy="437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1926360" y="1825560"/>
            <a:ext cx="1129680" cy="437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2475000" y="4787640"/>
            <a:ext cx="4492490" cy="921876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6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*</a:t>
            </a:r>
            <a:r>
              <a:rPr lang="es-AR" spc="-1" dirty="0" err="1">
                <a:solidFill>
                  <a:srgbClr val="000000"/>
                </a:solidFill>
                <a:latin typeface="Calibri"/>
              </a:rPr>
              <a:t>Click</a:t>
            </a: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 en cualquiera de las imágenes de arriba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 flipV="1">
            <a:off x="4753080" y="3894840"/>
            <a:ext cx="360" cy="62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8"/>
          <p:cNvSpPr/>
          <p:nvPr/>
        </p:nvSpPr>
        <p:spPr>
          <a:xfrm flipV="1">
            <a:off x="5457960" y="3894840"/>
            <a:ext cx="323640" cy="50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9"/>
          <p:cNvSpPr/>
          <p:nvPr/>
        </p:nvSpPr>
        <p:spPr>
          <a:xfrm flipV="1">
            <a:off x="6095880" y="4000680"/>
            <a:ext cx="809280" cy="627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 flipV="1">
            <a:off x="7439040" y="3894480"/>
            <a:ext cx="1228320" cy="62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1"/>
          <p:cNvSpPr/>
          <p:nvPr/>
        </p:nvSpPr>
        <p:spPr>
          <a:xfrm flipH="1" flipV="1">
            <a:off x="3257640" y="4001400"/>
            <a:ext cx="723600" cy="522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Imagen 4"/>
          <p:cNvPicPr/>
          <p:nvPr/>
        </p:nvPicPr>
        <p:blipFill>
          <a:blip r:embed="rId2"/>
          <a:srcRect r="40953"/>
          <a:stretch/>
        </p:blipFill>
        <p:spPr>
          <a:xfrm>
            <a:off x="0" y="0"/>
            <a:ext cx="12068280" cy="6728760"/>
          </a:xfrm>
          <a:prstGeom prst="rect">
            <a:avLst/>
          </a:prstGeom>
          <a:ln w="0"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0" y="2276640"/>
            <a:ext cx="1552320" cy="152352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1056600" y="1690560"/>
            <a:ext cx="2838832" cy="921876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7</a:t>
            </a:r>
            <a:endParaRPr lang="es-AR" sz="1800" b="0" strike="noStrike" spc="-1" dirty="0">
              <a:latin typeface="Arial"/>
            </a:endParaRPr>
          </a:p>
          <a:p>
            <a:r>
              <a:rPr lang="es-AR" spc="-1" dirty="0">
                <a:solidFill>
                  <a:srgbClr val="000000"/>
                </a:solidFill>
                <a:latin typeface="Calibri"/>
              </a:rPr>
              <a:t>* </a:t>
            </a:r>
            <a:r>
              <a:rPr lang="es-AR" spc="-1" dirty="0" err="1">
                <a:solidFill>
                  <a:srgbClr val="000000"/>
                </a:solidFill>
                <a:latin typeface="Calibri"/>
              </a:rPr>
              <a:t>Click</a:t>
            </a: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 en cualquier imagen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s-A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endParaRPr lang="es-A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Imagen 4"/>
          <p:cNvPicPr/>
          <p:nvPr/>
        </p:nvPicPr>
        <p:blipFill>
          <a:blip r:embed="rId2"/>
          <a:srcRect r="41098"/>
          <a:stretch/>
        </p:blipFill>
        <p:spPr>
          <a:xfrm>
            <a:off x="97560" y="116640"/>
            <a:ext cx="12060000" cy="6741000"/>
          </a:xfrm>
          <a:prstGeom prst="rect">
            <a:avLst/>
          </a:prstGeom>
          <a:ln w="0"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5519520" y="2354760"/>
            <a:ext cx="2994964" cy="1475873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es-ES" sz="1800" b="0" strike="noStrike" spc="-1" dirty="0">
                <a:solidFill>
                  <a:srgbClr val="000000"/>
                </a:solidFill>
                <a:latin typeface="Calibri"/>
              </a:rPr>
              <a:t>Paso </a:t>
            </a:r>
            <a:r>
              <a:rPr lang="es-ES" spc="-1" dirty="0">
                <a:solidFill>
                  <a:srgbClr val="000000"/>
                </a:solidFill>
                <a:latin typeface="Calibri"/>
              </a:rPr>
              <a:t>8 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*</a:t>
            </a:r>
            <a:r>
              <a:rPr lang="es-AR" spc="-1" dirty="0" err="1">
                <a:solidFill>
                  <a:srgbClr val="000000"/>
                </a:solidFill>
                <a:latin typeface="Calibri"/>
              </a:rPr>
              <a:t>Click</a:t>
            </a: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 en ETIQUETAS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** y colocar la letra C para ver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AR" sz="1800" b="0" strike="noStrike" spc="-1" dirty="0">
                <a:solidFill>
                  <a:srgbClr val="000000"/>
                </a:solidFill>
                <a:latin typeface="Calibri"/>
              </a:rPr>
              <a:t>Las opciones</a:t>
            </a:r>
            <a:endParaRPr lang="es-A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AR" sz="1800" b="0" strike="noStrike" spc="-1">
              <a:latin typeface="Arial"/>
            </a:endParaRPr>
          </a:p>
        </p:txBody>
      </p:sp>
      <p:sp>
        <p:nvSpPr>
          <p:cNvPr id="130" name="CustomShape 4"/>
          <p:cNvSpPr/>
          <p:nvPr/>
        </p:nvSpPr>
        <p:spPr>
          <a:xfrm>
            <a:off x="8247240" y="4001400"/>
            <a:ext cx="798480" cy="50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4472C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134</Words>
  <Application>Microsoft Office PowerPoint</Application>
  <PresentationFormat>Panorámica</PresentationFormat>
  <Paragraphs>29</Paragraphs>
  <Slides>11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Elian</dc:creator>
  <dc:description/>
  <cp:lastModifiedBy>Elian</cp:lastModifiedBy>
  <cp:revision>51</cp:revision>
  <dcterms:created xsi:type="dcterms:W3CDTF">2021-05-14T18:40:46Z</dcterms:created>
  <dcterms:modified xsi:type="dcterms:W3CDTF">2021-05-17T00:23:48Z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10</vt:i4>
  </property>
</Properties>
</file>